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D2"/>
    <a:srgbClr val="004EDA"/>
    <a:srgbClr val="0042B8"/>
    <a:srgbClr val="00379A"/>
    <a:srgbClr val="003FB0"/>
    <a:srgbClr val="0045C0"/>
    <a:srgbClr val="003DAC"/>
    <a:srgbClr val="002E82"/>
    <a:srgbClr val="002A76"/>
    <a:srgbClr val="001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42B8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4BD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6195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6195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6259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6259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6195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6259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6259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6195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6259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6259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42B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4B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429567" y="522100"/>
            <a:ext cx="2648916" cy="1326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678060"/>
              </p:ext>
            </p:extLst>
          </p:nvPr>
        </p:nvGraphicFramePr>
        <p:xfrm>
          <a:off x="65513" y="452534"/>
          <a:ext cx="6259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442010" y="2872042"/>
            <a:ext cx="2636476" cy="350579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2091"/>
            <a:ext cx="1286147" cy="128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442010" y="1891358"/>
            <a:ext cx="2648916" cy="9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Matplotlib.pyplot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Development 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and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269532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667000"/>
            <a:ext cx="67056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3802</TotalTime>
  <Words>620</Words>
  <Application>Microsoft Office PowerPoint</Application>
  <PresentationFormat>On-screen Show (4:3)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and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362</cp:revision>
  <dcterms:created xsi:type="dcterms:W3CDTF">2024-10-25T03:38:58Z</dcterms:created>
  <dcterms:modified xsi:type="dcterms:W3CDTF">2026-01-20T02:15:58Z</dcterms:modified>
</cp:coreProperties>
</file>